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3141B-BDB2-4B10-954C-43FAC841F267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E3ACD-DFD1-4777-B928-23B5A65D039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22</a:t>
            </a:fld>
            <a:endParaRPr lang="en-GB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23</a:t>
            </a:fld>
            <a:endParaRPr lang="en-GB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24</a:t>
            </a:fld>
            <a:endParaRPr lang="en-GB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25</a:t>
            </a:fld>
            <a:endParaRPr lang="en-GB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26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23693-586D-4F5C-9B53-3143F6FB04CA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A391-198D-4046-928D-463227F3BDCA}" type="datetimeFigureOut">
              <a:rPr lang="en-US" smtClean="0"/>
              <a:pPr/>
              <a:t>4/11/2012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4945F-1659-4C88-BE7D-429C5158DCE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  <a:endParaRPr lang="en-U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U9 11 v 0 Steeple Claydon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Freeman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Smith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	</a:t>
            </a:r>
            <a:r>
              <a:rPr lang="en-GB" sz="1800" b="1" dirty="0"/>
              <a:t>	</a:t>
            </a:r>
            <a:r>
              <a:rPr lang="en-GB" sz="1800" b="1" dirty="0" smtClean="0"/>
              <a:t>	Goal scorers	R. Heyward 6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N. Hawkes 3 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			</a:t>
            </a:r>
            <a:r>
              <a:rPr lang="en-GB" sz="1800" b="1" dirty="0" smtClean="0"/>
              <a:t>	M. Peach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</a:t>
            </a:r>
            <a:r>
              <a:rPr lang="en-GB" sz="1800" b="1" dirty="0"/>
              <a:t>				</a:t>
            </a:r>
            <a:r>
              <a:rPr lang="en-GB" sz="1800" b="1" dirty="0" smtClean="0"/>
              <a:t>	S. Boyles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M. Jackson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White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M. Lawn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L. Shea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D. Finch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Cup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Rd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Leg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U9 3 v 1 Aston Clinton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Freeman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Smith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/>
              <a:t>	</a:t>
            </a:r>
            <a:r>
              <a:rPr lang="en-GB" sz="1800" b="1" dirty="0" smtClean="0"/>
              <a:t>	Goal scorers	R. Heyward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  	G. Conner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</a:t>
            </a:r>
            <a:r>
              <a:rPr lang="en-GB" sz="1800" b="1" dirty="0"/>
              <a:t>	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G. Conner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D. Finch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M. Lawn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November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Bucks CC 0 V 2 Middleton U9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Smith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	</a:t>
            </a:r>
            <a:r>
              <a:rPr lang="en-GB" sz="1800" b="1" dirty="0"/>
              <a:t>	</a:t>
            </a:r>
            <a:r>
              <a:rPr lang="en-GB" sz="1800" b="1" dirty="0" smtClean="0"/>
              <a:t>	Goal scorers	R. Heyward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A. Sutherland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G. Conner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M. Lawn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Freeman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L. Shea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Cup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Rd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Leg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Aston Clinton 2 v 0 Middleton U9 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Smith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/>
              <a:t>	</a:t>
            </a:r>
            <a:r>
              <a:rPr lang="en-GB" sz="1800" b="1" dirty="0" smtClean="0"/>
              <a:t>	Goal scorers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  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Conner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M. Lawn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Freeman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Brackley 1 v 1  Middleton U9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	</a:t>
            </a:r>
            <a:r>
              <a:rPr lang="en-GB" sz="1800" b="1" dirty="0"/>
              <a:t>	</a:t>
            </a:r>
            <a:r>
              <a:rPr lang="en-GB" sz="1800" b="1" dirty="0" smtClean="0"/>
              <a:t>	Goal scorers	R. Heyward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</a:t>
            </a:r>
            <a:r>
              <a:rPr lang="en-GB" sz="1800" b="1" dirty="0"/>
              <a:t>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G. Conner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U9 8 v 0 Aylesbury Saints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	</a:t>
            </a:r>
            <a:r>
              <a:rPr lang="en-GB" sz="1800" b="1" dirty="0"/>
              <a:t>	</a:t>
            </a:r>
            <a:r>
              <a:rPr lang="en-GB" sz="1800" b="1" dirty="0" smtClean="0"/>
              <a:t>	Goal scorers	R. Heyward 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</a:t>
            </a:r>
            <a:r>
              <a:rPr lang="en-GB" sz="1800" b="1" dirty="0"/>
              <a:t>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Smith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G. Conner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Freeman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December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Cup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Rd Replay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Middleton U9 2 v 1 Aston Clinton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/>
              <a:t>	</a:t>
            </a:r>
            <a:r>
              <a:rPr lang="en-GB" sz="1800" b="1" dirty="0" smtClean="0"/>
              <a:t>	Goal scorers	G. Conner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  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M. Jackson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G. Conner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January 26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1997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U9 4 v 1 Brackley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	</a:t>
            </a:r>
            <a:r>
              <a:rPr lang="en-GB" sz="1800" b="1" dirty="0"/>
              <a:t>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				Goal scorers	R. Heyward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</a:t>
            </a:r>
            <a:r>
              <a:rPr lang="en-GB" sz="1800" b="1" dirty="0"/>
              <a:t>		</a:t>
            </a:r>
            <a:r>
              <a:rPr lang="en-GB" sz="1800" b="1" dirty="0" smtClean="0"/>
              <a:t>				A. Boyles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Conner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B. Cowper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1997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U9 5 v 0 Chaswell Park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	</a:t>
            </a:r>
            <a:r>
              <a:rPr lang="en-GB" sz="1800" b="1" dirty="0"/>
              <a:t>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				Goal scorers	R. Heyward 5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	</a:t>
            </a:r>
            <a:r>
              <a:rPr lang="en-GB" sz="1800" b="1" dirty="0"/>
              <a:t>	</a:t>
            </a:r>
            <a:r>
              <a:rPr lang="en-GB" sz="1800" b="1" dirty="0" smtClean="0"/>
              <a:t>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Conner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B. Cowper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1997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Aylesbury Saints 1 v 4 Middleton U9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</a:t>
            </a:r>
            <a:r>
              <a:rPr lang="en-GB" sz="1800" b="1" dirty="0"/>
              <a:t>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Conner			Goal scorers	R. Heyward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</a:t>
            </a:r>
            <a:r>
              <a:rPr lang="en-GB" sz="1800" b="1" dirty="0" smtClean="0"/>
              <a:t>					G. Conner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	N. Hawkes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Shea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White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UNDER </a:t>
            </a:r>
            <a:r>
              <a:rPr lang="en-GB" b="1" smtClean="0"/>
              <a:t>9 </a:t>
            </a:r>
            <a:r>
              <a:rPr lang="en-GB" b="1" dirty="0"/>
              <a:t>TEAM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1996-97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BUCKS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BOYS LEAGUE U9s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 smtClean="0"/>
              <a:t>&amp; </a:t>
            </a:r>
            <a:r>
              <a:rPr lang="en-GB" b="1" dirty="0"/>
              <a:t>CUPS</a:t>
            </a:r>
          </a:p>
          <a:p>
            <a:pPr algn="ctr">
              <a:buFontTx/>
              <a:buNone/>
            </a:pPr>
            <a:endParaRPr lang="en-GB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1997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Steeple Claydon 0 v 9 Middleton U9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				Goal scorers	R. Heyward 4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</a:t>
            </a:r>
            <a:r>
              <a:rPr lang="en-GB" sz="1800" b="1" dirty="0" smtClean="0"/>
              <a:t>					A. Boyles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	N. Hawkes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				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						B. Cowper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L. Shea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B. Cowper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G. Conner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February 23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1997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Middleton U9 5 v 0 Aston Clinton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			Goal scorers	R. Heyward 4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</a:t>
            </a:r>
            <a:r>
              <a:rPr lang="en-GB" sz="1800" b="1" dirty="0" smtClean="0"/>
              <a:t>			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	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	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G. Conner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1997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Bloxham 1 v 2 Middleton U9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Conner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				Goal scorers	G. Conner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						A. Boyles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	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B. Cowper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March 16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1997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Middleton U9 0 v 0 Preston Gawcott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				Goal scorers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Conner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B. Cowper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1997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Supp Cup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Middleton U9 9 v 1 Brackley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A. Sutherland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				Goal scorers	S. Boyles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						A. Boyles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	M. Peach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					R. Heyward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					G. Conner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Conner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13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1997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Supp Cup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Middleton U9 4 v 1 Preston Gawcott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A. Sutherland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				Goal scorers	A. Boyles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						R. Heyward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	G. Conner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	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Conner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April 20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1997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 Middleton U9 0 v 6 Milton Keynes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A. Sutherland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				Goal scorers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G. Conner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</a:t>
            </a:r>
            <a:r>
              <a:rPr lang="en-GB" sz="1800" b="1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15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Preston Gawcott 2 v 2 Middleton U9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White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P. Sykes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/>
              <a:t>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D. Smith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</a:t>
            </a:r>
            <a:r>
              <a:rPr lang="en-GB" sz="1800" b="1" dirty="0"/>
              <a:t>					</a:t>
            </a:r>
            <a:r>
              <a:rPr lang="en-GB" sz="1800" b="1" dirty="0" smtClean="0"/>
              <a:t>  	R. Heyward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Smith</a:t>
            </a:r>
            <a:r>
              <a:rPr lang="en-GB" sz="1800" b="1" dirty="0"/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</a:t>
            </a:r>
            <a:r>
              <a:rPr lang="en-GB" sz="1800" b="1" dirty="0" smtClean="0"/>
              <a:t>Freeman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M. Lawn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S. Hankin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22</a:t>
            </a:r>
            <a:r>
              <a:rPr lang="en-GB" sz="4000" b="1" baseline="30000" dirty="0" smtClean="0"/>
              <a:t>nd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Middleton U9 10 v 0 Bucks CC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/>
              <a:t>	</a:t>
            </a:r>
            <a:r>
              <a:rPr lang="en-GB" sz="1800" b="1" dirty="0" smtClean="0"/>
              <a:t>	Goal </a:t>
            </a:r>
            <a:r>
              <a:rPr lang="en-GB" sz="1800" b="1" dirty="0"/>
              <a:t>scorers	</a:t>
            </a:r>
            <a:r>
              <a:rPr lang="en-GB" sz="1800" b="1" dirty="0" smtClean="0"/>
              <a:t>A. Sutherland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</a:t>
            </a:r>
            <a:r>
              <a:rPr lang="en-GB" sz="1800" b="1" dirty="0"/>
              <a:t>					</a:t>
            </a:r>
            <a:r>
              <a:rPr lang="en-GB" sz="1800" b="1" dirty="0" smtClean="0"/>
              <a:t>  	A. Boyles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	</a:t>
            </a:r>
            <a:r>
              <a:rPr lang="en-GB" sz="1800" b="1" dirty="0" smtClean="0"/>
              <a:t>N. Hawkes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	</a:t>
            </a:r>
            <a:r>
              <a:rPr lang="en-GB" sz="1800" b="1" dirty="0"/>
              <a:t>				</a:t>
            </a:r>
            <a:r>
              <a:rPr lang="en-GB" sz="1800" b="1" dirty="0" smtClean="0"/>
              <a:t>	M. Peach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					R. Heyward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</a:t>
            </a:r>
            <a:r>
              <a:rPr lang="en-GB" sz="1800" b="1" dirty="0"/>
              <a:t>	</a:t>
            </a:r>
            <a:r>
              <a:rPr lang="en-GB" sz="1800" b="1" dirty="0" smtClean="0"/>
              <a:t>					N. Wright 2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M.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White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A. Deacon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/>
              <a:t>September </a:t>
            </a:r>
            <a:r>
              <a:rPr lang="en-GB" sz="4000" b="1" dirty="0" smtClean="0"/>
              <a:t>29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Chaswell 1 v 2 Middleton U9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/>
              <a:t>	</a:t>
            </a:r>
            <a:r>
              <a:rPr lang="en-GB" sz="1800" b="1" dirty="0" smtClean="0"/>
              <a:t>	Goal scorers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  	S. Boyles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</a:t>
            </a:r>
            <a:r>
              <a:rPr lang="en-GB" sz="1800" b="1" dirty="0"/>
              <a:t>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Smith	</a:t>
            </a:r>
            <a:r>
              <a:rPr lang="en-GB" sz="1800" b="1" dirty="0"/>
              <a:t>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Freeman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M. Jackson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A. Deacon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Leg </a:t>
            </a:r>
            <a:r>
              <a:rPr lang="en-GB" sz="2400" b="1" dirty="0"/>
              <a:t>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Aylesbury Saints 0 v 9 Middleton U9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White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/>
              <a:t>	</a:t>
            </a:r>
            <a:r>
              <a:rPr lang="en-GB" sz="1800" b="1" dirty="0" smtClean="0"/>
              <a:t>	Goal scorers	R. Heyward 5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  	S. Boyles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</a:t>
            </a:r>
            <a:r>
              <a:rPr lang="en-GB" sz="1800" b="1" dirty="0"/>
              <a:t>				</a:t>
            </a: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	</a:t>
            </a:r>
            <a:r>
              <a:rPr lang="en-GB" sz="1800" b="1" dirty="0"/>
              <a:t>				</a:t>
            </a:r>
            <a:r>
              <a:rPr lang="en-GB" sz="1800" b="1" dirty="0" smtClean="0"/>
              <a:t>	N. Hawkes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Smith						D. Smith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M.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Freeman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13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U9 8 v 1 Bloxham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Freeman	</a:t>
            </a:r>
            <a:r>
              <a:rPr lang="en-GB" sz="1800" b="1" dirty="0"/>
              <a:t>	</a:t>
            </a:r>
            <a:r>
              <a:rPr lang="en-GB" sz="1800" b="1" dirty="0" smtClean="0"/>
              <a:t>	Goal scorers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  	A. Boyles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			</a:t>
            </a:r>
            <a:r>
              <a:rPr lang="en-GB" sz="1800" b="1" dirty="0" smtClean="0"/>
              <a:t>		N. Hawkes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	</a:t>
            </a:r>
            <a:r>
              <a:rPr lang="en-GB" sz="1800" b="1" dirty="0"/>
              <a:t>				</a:t>
            </a:r>
            <a:r>
              <a:rPr lang="en-GB" sz="1800" b="1" dirty="0" smtClean="0"/>
              <a:t>	D. Smith 4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Smith						N. Wright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M. Lawn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White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M. Jackson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N. Wright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Cup 1st Rd 2</a:t>
            </a:r>
            <a:r>
              <a:rPr lang="en-GB" sz="2400" b="1" baseline="30000" dirty="0" smtClean="0"/>
              <a:t>nd</a:t>
            </a:r>
            <a:r>
              <a:rPr lang="en-GB" sz="2400" b="1" dirty="0" smtClean="0"/>
              <a:t> Leg </a:t>
            </a:r>
            <a:r>
              <a:rPr lang="en-GB" sz="2400" b="1" dirty="0"/>
              <a:t>- </a:t>
            </a:r>
            <a:r>
              <a:rPr lang="en-GB" sz="2400" b="1" dirty="0" smtClean="0"/>
              <a:t>Home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Middleton U9 11 v 0 Aylesbury Saints 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J. Freeman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</a:t>
            </a:r>
            <a:r>
              <a:rPr lang="en-GB" sz="1800" b="1" dirty="0" smtClean="0"/>
              <a:t>	</a:t>
            </a:r>
            <a:r>
              <a:rPr lang="en-GB" sz="1800" b="1" dirty="0"/>
              <a:t>	</a:t>
            </a:r>
            <a:r>
              <a:rPr lang="en-GB" sz="1800" b="1" dirty="0" smtClean="0"/>
              <a:t>	Goal scorers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  	A. Boyles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</a:t>
            </a:r>
            <a:r>
              <a:rPr lang="en-GB" sz="1800" b="1" dirty="0"/>
              <a:t>				</a:t>
            </a:r>
            <a:r>
              <a:rPr lang="en-GB" sz="1800" b="1" dirty="0" smtClean="0"/>
              <a:t>		M. Peach 3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	</a:t>
            </a:r>
            <a:r>
              <a:rPr lang="en-GB" sz="1800" b="1" dirty="0"/>
              <a:t>				</a:t>
            </a:r>
            <a:r>
              <a:rPr lang="en-GB" sz="1800" b="1" dirty="0" smtClean="0"/>
              <a:t>	D. Smith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Smith						R. Heyward 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N. Wright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M. Jackson</a:t>
            </a:r>
            <a:r>
              <a:rPr lang="en-GB" sz="1800" b="1" dirty="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L. Shea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N. Wright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J. White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October 27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1996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400" b="1" dirty="0" smtClean="0"/>
              <a:t> Bucks U9 </a:t>
            </a:r>
            <a:r>
              <a:rPr lang="en-GB" sz="2400" b="1" dirty="0"/>
              <a:t>League - </a:t>
            </a:r>
            <a:r>
              <a:rPr lang="en-GB" sz="2400" b="1" dirty="0" smtClean="0"/>
              <a:t>Away</a:t>
            </a:r>
            <a:endParaRPr lang="en-US" sz="2400" b="1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96544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GB" sz="2000" b="1" dirty="0" smtClean="0"/>
              <a:t>   Milton Keynes 5 v 1 Middleton U9               </a:t>
            </a:r>
            <a:r>
              <a:rPr lang="en-GB" sz="1600" b="1" dirty="0" smtClean="0"/>
              <a:t> </a:t>
            </a:r>
            <a:r>
              <a:rPr lang="en-GB" sz="2000" b="1" dirty="0" smtClean="0"/>
              <a:t>                                                                                                   </a:t>
            </a:r>
            <a:endParaRPr lang="en-GB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2000" b="1" dirty="0"/>
              <a:t>	</a:t>
            </a:r>
            <a:r>
              <a:rPr lang="en-GB" sz="2000" b="1" dirty="0" smtClean="0"/>
              <a:t>	</a:t>
            </a:r>
            <a:r>
              <a:rPr lang="en-GB" sz="1800" b="1" dirty="0" smtClean="0"/>
              <a:t>C. Newton</a:t>
            </a:r>
            <a:r>
              <a:rPr lang="en-GB" sz="1800" b="1" dirty="0"/>
              <a:t>		</a:t>
            </a:r>
            <a:endParaRPr lang="en-GB" sz="18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D. Finch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Sutherland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B. Cowper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Lawn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A. Boyles		</a:t>
            </a:r>
            <a:r>
              <a:rPr lang="en-GB" sz="1800" b="1" dirty="0"/>
              <a:t>	</a:t>
            </a:r>
            <a:r>
              <a:rPr lang="en-GB" sz="1800" b="1" dirty="0" smtClean="0"/>
              <a:t>	Goal scorers	R. Heyward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Hawkes</a:t>
            </a:r>
            <a:r>
              <a:rPr lang="en-GB" sz="1800" b="1" dirty="0"/>
              <a:t>				</a:t>
            </a:r>
            <a:r>
              <a:rPr lang="en-GB" sz="1800" b="1" dirty="0" smtClean="0"/>
              <a:t>  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S. Boyles</a:t>
            </a:r>
            <a:r>
              <a:rPr lang="en-GB" sz="1800" b="1" dirty="0"/>
              <a:t>				</a:t>
            </a:r>
            <a:r>
              <a:rPr lang="en-GB" sz="1800" b="1" dirty="0" smtClean="0"/>
              <a:t>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M. Peach	</a:t>
            </a:r>
            <a:r>
              <a:rPr lang="en-GB" sz="1800" b="1" dirty="0"/>
              <a:t>				</a:t>
            </a:r>
            <a:r>
              <a:rPr lang="en-GB" sz="1800" b="1" dirty="0" smtClean="0"/>
              <a:t>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N. Wright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		R. Heyward</a:t>
            </a:r>
            <a:r>
              <a:rPr lang="en-GB" sz="1800" b="1" dirty="0"/>
              <a:t>	</a:t>
            </a:r>
            <a:r>
              <a:rPr lang="en-GB" sz="1800" b="1" dirty="0" smtClean="0"/>
              <a:t>					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D. Smith</a:t>
            </a:r>
            <a:r>
              <a:rPr lang="en-GB" sz="1800" b="1" dirty="0"/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Freeman</a:t>
            </a:r>
            <a:endParaRPr lang="en-GB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GB" sz="1800" b="1" dirty="0" smtClean="0"/>
              <a:t>Sub	J. White</a:t>
            </a:r>
            <a:endParaRPr lang="en-GB" sz="1800" b="1" dirty="0"/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L. Shea</a:t>
            </a:r>
          </a:p>
          <a:p>
            <a:pPr>
              <a:lnSpc>
                <a:spcPct val="80000"/>
              </a:lnSpc>
              <a:buNone/>
            </a:pPr>
            <a:r>
              <a:rPr lang="en-US" sz="1800" b="1" dirty="0" smtClean="0"/>
              <a:t>Sub	M. Jackson</a:t>
            </a:r>
          </a:p>
          <a:p>
            <a:pPr>
              <a:lnSpc>
                <a:spcPct val="80000"/>
              </a:lnSpc>
              <a:buNone/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299</Words>
  <Application>Microsoft Office PowerPoint</Application>
  <PresentationFormat>On-screen Show (4:3)</PresentationFormat>
  <Paragraphs>459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MIDDLETON CHENEY</vt:lpstr>
      <vt:lpstr>UNDER 9 TEAM</vt:lpstr>
      <vt:lpstr>September 15th 1996   Bucks U9 League - Away</vt:lpstr>
      <vt:lpstr>September 22nd 1996   Bucks U9 League - Home</vt:lpstr>
      <vt:lpstr>September 29th 1996   Bucks U9 League - Away</vt:lpstr>
      <vt:lpstr>October 5th 1996   Bucks U9 Cup 1st Rd 1st Leg - Away</vt:lpstr>
      <vt:lpstr>October 13th 1996   Bucks U9 League - Home</vt:lpstr>
      <vt:lpstr>October 20th 1996   Bucks U9 Cup 1st Rd 2nd Leg - Home</vt:lpstr>
      <vt:lpstr>October 27th 1996   Bucks U9 League - Away</vt:lpstr>
      <vt:lpstr>November 3rd 1996   Bucks U9 League - Home</vt:lpstr>
      <vt:lpstr>November 10th 1996   Bucks U9 Cup 2nd Rd 1st Leg - Home</vt:lpstr>
      <vt:lpstr>November 17th 1996   Bucks U9 League - Away</vt:lpstr>
      <vt:lpstr>December 1st 1996   Bucks U9 Cup 2nd Rd 2nd Leg - Away</vt:lpstr>
      <vt:lpstr>December 8th 1996   Bucks U9 League - Away</vt:lpstr>
      <vt:lpstr>December 15th 1996   Bucks U9 League - Home</vt:lpstr>
      <vt:lpstr>December 19th 1996   Bucks U9 Cup 2nd Rd Replay - Home</vt:lpstr>
      <vt:lpstr>January 26th 1997   Bucks U9 League - Home</vt:lpstr>
      <vt:lpstr>February 2nd 1997   Bucks U9 League - Home</vt:lpstr>
      <vt:lpstr>February 9th 1997   Bucks U9 League - Away</vt:lpstr>
      <vt:lpstr>February 16th 1997   Bucks U9 League - Away</vt:lpstr>
      <vt:lpstr>February 23rd 1997   Bucks U9 League - Home</vt:lpstr>
      <vt:lpstr>March 9th 1997   Bucks U9 League - Away</vt:lpstr>
      <vt:lpstr>March 16th 1997   Bucks U9 League - Home</vt:lpstr>
      <vt:lpstr>April 6th 1997   Bucks U9 Supp Cup - Home</vt:lpstr>
      <vt:lpstr>April 13th 1997   Bucks U9 Supp Cup - Home</vt:lpstr>
      <vt:lpstr>April 20th 1997   Bucks U9 League - Home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80</cp:revision>
  <dcterms:created xsi:type="dcterms:W3CDTF">2009-04-11T11:47:07Z</dcterms:created>
  <dcterms:modified xsi:type="dcterms:W3CDTF">2012-04-11T04:41:05Z</dcterms:modified>
</cp:coreProperties>
</file>